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5"/>
  </p:notesMasterIdLst>
  <p:handoutMasterIdLst>
    <p:handoutMasterId r:id="rId16"/>
  </p:handoutMasterIdLst>
  <p:sldIdLst>
    <p:sldId id="256" r:id="rId6"/>
    <p:sldId id="283" r:id="rId7"/>
    <p:sldId id="284" r:id="rId8"/>
    <p:sldId id="285" r:id="rId9"/>
    <p:sldId id="288" r:id="rId10"/>
    <p:sldId id="286" r:id="rId11"/>
    <p:sldId id="289" r:id="rId12"/>
    <p:sldId id="287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66" d="100"/>
          <a:sy n="66" d="100"/>
        </p:scale>
        <p:origin x="-128" y="-2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7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1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11031</TotalTime>
  <Words>318</Words>
  <Application>Microsoft Macintosh PowerPoint</Application>
  <PresentationFormat>Custom</PresentationFormat>
  <Paragraphs>40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ChefDk3.2Template</vt:lpstr>
      <vt:lpstr>The Chef Server</vt:lpstr>
      <vt:lpstr>Proxy Server</vt:lpstr>
      <vt:lpstr>Proxy Server</vt:lpstr>
      <vt:lpstr>Proxy Server</vt:lpstr>
      <vt:lpstr>Upload a Cookbook</vt:lpstr>
      <vt:lpstr>Proxy Server</vt:lpstr>
      <vt:lpstr>Bootstrap a Proxy Server</vt:lpstr>
      <vt:lpstr>Proxy Server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1382</cp:revision>
  <cp:lastPrinted>2015-02-07T23:49:10Z</cp:lastPrinted>
  <dcterms:created xsi:type="dcterms:W3CDTF">2012-09-13T17:36:07Z</dcterms:created>
  <dcterms:modified xsi:type="dcterms:W3CDTF">2015-05-14T03:55:07Z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